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1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225C2-8D38-4225-BEC0-AEF50AC04B63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122EB3-106B-4D37-BC9E-D97DAE86C2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«Особенности организации сенсорной стимуляции у детей с ТМНР»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29" y="4248814"/>
            <a:ext cx="10472928" cy="1752600"/>
          </a:xfrm>
        </p:spPr>
        <p:txBody>
          <a:bodyPr/>
          <a:lstStyle/>
          <a:p>
            <a:pPr algn="r"/>
            <a:r>
              <a:rPr lang="ru-RU" dirty="0" smtClean="0"/>
              <a:t>Психолог </a:t>
            </a:r>
            <a:r>
              <a:rPr lang="ru-RU" dirty="0" err="1" smtClean="0"/>
              <a:t>Лупиногова</a:t>
            </a:r>
            <a:r>
              <a:rPr lang="ru-RU" dirty="0" smtClean="0"/>
              <a:t> Я.А.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7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30" y="1935163"/>
            <a:ext cx="6582740" cy="4389437"/>
          </a:xfrm>
        </p:spPr>
      </p:pic>
    </p:spTree>
    <p:extLst>
      <p:ext uri="{BB962C8B-B14F-4D97-AF65-F5344CB8AC3E}">
        <p14:creationId xmlns:p14="http://schemas.microsoft.com/office/powerpoint/2010/main" val="3294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61" y="-117987"/>
            <a:ext cx="11859491" cy="10488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Групповые занятия в кабинете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Бим»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96" y="1296066"/>
            <a:ext cx="7657100" cy="5104734"/>
          </a:xfrm>
        </p:spPr>
      </p:pic>
    </p:spTree>
    <p:extLst>
      <p:ext uri="{BB962C8B-B14F-4D97-AF65-F5344CB8AC3E}">
        <p14:creationId xmlns:p14="http://schemas.microsoft.com/office/powerpoint/2010/main" val="331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4116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44" y="1935163"/>
            <a:ext cx="6582712" cy="4389437"/>
          </a:xfrm>
        </p:spPr>
      </p:pic>
    </p:spTree>
    <p:extLst>
      <p:ext uri="{BB962C8B-B14F-4D97-AF65-F5344CB8AC3E}">
        <p14:creationId xmlns:p14="http://schemas.microsoft.com/office/powerpoint/2010/main" val="12087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2" y="1935163"/>
            <a:ext cx="6584156" cy="4389437"/>
          </a:xfrm>
        </p:spPr>
      </p:pic>
    </p:spTree>
    <p:extLst>
      <p:ext uri="{BB962C8B-B14F-4D97-AF65-F5344CB8AC3E}">
        <p14:creationId xmlns:p14="http://schemas.microsoft.com/office/powerpoint/2010/main" val="13459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3382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49" y="1935163"/>
            <a:ext cx="6586902" cy="4389437"/>
          </a:xfrm>
        </p:spPr>
      </p:pic>
    </p:spTree>
    <p:extLst>
      <p:ext uri="{BB962C8B-B14F-4D97-AF65-F5344CB8AC3E}">
        <p14:creationId xmlns:p14="http://schemas.microsoft.com/office/powerpoint/2010/main" val="9578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262341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06969"/>
            <a:ext cx="11071123" cy="31830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СЕНСОРНОЕ РАЗВИТИЕ РЕБЕНКА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РАЗВИТИЕ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ВОСПРИЯТИЯ И ФОРМИРОВАНИЕ ПРЕДСТАВЛЕНИЙ О ВНЕШНИХ СВОЙСТВАХ ПРЕДМЕТОВ: ИХ ФОРМЕ, ЦВЕТЕ, ВЕЛИЧИНЕ, ПОЛОЖЕНИИ В ПРОСТРАНСТВЕ, А ТАКЖЕ ЗАПАХЕ, ВКУСЕ И Т. 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0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49" y="767979"/>
            <a:ext cx="11775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: организация коррекционно-развивающей работы с детьми-инвалидами по формированию сенсорных и социально-эмоциональных навыков.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1.ОСУЩЕСТВЛЯТЬ ДИАГНОСТИКУ  И УРОВЕНЬ СФОРМИРОВАННОСТИ СЕНСОРНЫХ И СОЦИАЛЬНО-ЭМОЦИОНАЛЬНЫХ И КОММУНИКАТИВНЫХ НАВЫКОВ.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ПРОАНАЛИЗИРОВАТЬ  ПОЛУЧЕННЫЕ РЕЗУЛЬТАТЫ ПО ОСВОЕНИЮ СФОРМИРОВАННОСТИ СЕНСОРНЫХ И СОЦИАЛЬНО-ЭМОЦИОНАЛЬНЫХ И КОММУНИКАТИВНЫХ НАВЫКОВ, ОПРЕДЕЛИТЬ ПРИЧИНЫ ЗАТРУДНЕНИЙ В ИХ ОВЛАДЕНИИ.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3. РАЗРАБОТАТЬ И РЕАЛИЗОВАТЬ СОДЕРЖАНИЕ КОРРЕКЦИОННО-РАЗВИВАЮЩЕЙ РАБОТЫ ПО ФОРМИРОВАНИЮ СЕНСОРНЫХ НАВЫКОВ ЧЕРЕЗ ПРОГРАММУ ДОПОЛНИТЕЛЬНОГО ОБРАЗОВАНИЯ «СЕНСОРНОЕ  РАЗВИТИЕ».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4. ОСУЩЕСТВЛЯТЬ ПО ПРОГРАММЕ ДОПОЛНИТЕЛЬНОГО ОБРАЗОВАНИЯ «СЕНСОРНОЕ РАЗВИТИЕ» ПРОМЕЖУТОЧНУЮ  И ИТОГОВУЮ АТТЕСТАЦИЮ ВОСПИТАННИКОВ,.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РАСПРОСТРАНЯТЬ СВОЙ ПЕДАГОГИЧЕСКИЙ ОПЫТ РАБОТЫ С ДЕТЬМИ-ИНВАЛИДАМИ.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ПРОВОДИТЬ КОНСУЛЬТАЦИИ.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5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367" y="0"/>
            <a:ext cx="800501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в комнате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2" y="1325852"/>
            <a:ext cx="7450282" cy="49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1465640"/>
            <a:ext cx="7915283" cy="52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34" y="1424541"/>
            <a:ext cx="7424118" cy="4948188"/>
          </a:xfrm>
        </p:spPr>
      </p:pic>
    </p:spTree>
    <p:extLst>
      <p:ext uri="{BB962C8B-B14F-4D97-AF65-F5344CB8AC3E}">
        <p14:creationId xmlns:p14="http://schemas.microsoft.com/office/powerpoint/2010/main" val="302299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6" y="1443789"/>
            <a:ext cx="7306777" cy="4871185"/>
          </a:xfrm>
        </p:spPr>
      </p:pic>
    </p:spTree>
    <p:extLst>
      <p:ext uri="{BB962C8B-B14F-4D97-AF65-F5344CB8AC3E}">
        <p14:creationId xmlns:p14="http://schemas.microsoft.com/office/powerpoint/2010/main" val="169699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254289"/>
            <a:ext cx="12011891" cy="1325563"/>
          </a:xfrm>
        </p:spPr>
        <p:txBody>
          <a:bodyPr/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40" y="1935163"/>
            <a:ext cx="6600719" cy="4389437"/>
          </a:xfrm>
        </p:spPr>
      </p:pic>
    </p:spTree>
    <p:extLst>
      <p:ext uri="{BB962C8B-B14F-4D97-AF65-F5344CB8AC3E}">
        <p14:creationId xmlns:p14="http://schemas.microsoft.com/office/powerpoint/2010/main" val="18403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3" y="1935163"/>
            <a:ext cx="6584154" cy="4389437"/>
          </a:xfrm>
        </p:spPr>
      </p:pic>
    </p:spTree>
    <p:extLst>
      <p:ext uri="{BB962C8B-B14F-4D97-AF65-F5344CB8AC3E}">
        <p14:creationId xmlns:p14="http://schemas.microsoft.com/office/powerpoint/2010/main" val="28408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127</Words>
  <Application>Microsoft Office PowerPoint</Application>
  <PresentationFormat>Произвольный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«Особенности организации сенсорной стимуляции у детей с ТМНР»</vt:lpstr>
      <vt:lpstr>Презентация PowerPoint</vt:lpstr>
      <vt:lpstr>Презентация PowerPoint</vt:lpstr>
      <vt:lpstr>Занятия в комнате Монтессори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Групповые занятия в кабинете «Лайт Бим»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l9235800194@yandex.com</dc:creator>
  <cp:lastModifiedBy>Марина</cp:lastModifiedBy>
  <cp:revision>7</cp:revision>
  <dcterms:created xsi:type="dcterms:W3CDTF">2017-10-25T13:17:17Z</dcterms:created>
  <dcterms:modified xsi:type="dcterms:W3CDTF">2017-10-26T02:29:54Z</dcterms:modified>
</cp:coreProperties>
</file>